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T Sans Narrow"/>
      <p:regular r:id="rId13"/>
      <p:bold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TSansNarrow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regular.fntdata"/><Relationship Id="rId14" Type="http://schemas.openxmlformats.org/officeDocument/2006/relationships/font" Target="fonts/PTSansNarrow-bold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75c5b675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75c5b675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75c5b675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75c5b675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75c5b675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75c5b675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75c5b675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75c5b675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75c5b675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75c5b675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765a939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765a939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 Hsueh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+ My Family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325" y="2754374"/>
            <a:ext cx="2447748" cy="16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75" y="2053300"/>
            <a:ext cx="2593125" cy="17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800" y="1732875"/>
            <a:ext cx="3554402" cy="23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950" y="402688"/>
            <a:ext cx="227647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Favorites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50" y="3304125"/>
            <a:ext cx="2476150" cy="16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099" y="998935"/>
            <a:ext cx="2371812" cy="237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0225" y="1867412"/>
            <a:ext cx="2082074" cy="31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8187" y="3515475"/>
            <a:ext cx="3501624" cy="147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525" y="1249050"/>
            <a:ext cx="1958449" cy="195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9800" y="214652"/>
            <a:ext cx="2755476" cy="13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325" y="824950"/>
            <a:ext cx="18669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27"/>
            <a:ext cx="2699350" cy="151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526" y="999200"/>
            <a:ext cx="3009174" cy="1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4550" y="2920263"/>
            <a:ext cx="3156150" cy="17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375" y="2902451"/>
            <a:ext cx="2699350" cy="180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3475" y="2902450"/>
            <a:ext cx="2704613" cy="18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200" y="1435975"/>
            <a:ext cx="2979176" cy="16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36" y="1452675"/>
            <a:ext cx="2664951" cy="17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200" y="3396100"/>
            <a:ext cx="2979175" cy="149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265" y="3273849"/>
            <a:ext cx="2324085" cy="174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6600" y="327382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7875" y="1180325"/>
            <a:ext cx="2065600" cy="20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37" y="595737"/>
            <a:ext cx="3026275" cy="172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50" y="2767550"/>
            <a:ext cx="2701524" cy="20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b="-1859" l="-1400" r="1400" t="1860"/>
          <a:stretch/>
        </p:blipFill>
        <p:spPr>
          <a:xfrm>
            <a:off x="6314275" y="2719182"/>
            <a:ext cx="2829725" cy="212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8381" y="414434"/>
            <a:ext cx="2701525" cy="20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0638" y="2719175"/>
            <a:ext cx="2829763" cy="21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8">
            <a:alphaModFix/>
          </a:blip>
          <a:srcRect b="0" l="0" r="0" t="16450"/>
          <a:stretch/>
        </p:blipFill>
        <p:spPr>
          <a:xfrm>
            <a:off x="278025" y="1078200"/>
            <a:ext cx="2618126" cy="16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